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Widescreen</PresentationFormat>
  <Paragraphs>120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Wingdings</vt:lpstr>
      <vt:lpstr>Office Theme</vt:lpstr>
      <vt:lpstr>Students – Taking the Initiative</vt:lpstr>
      <vt:lpstr>IEEE Student Members</vt:lpstr>
      <vt:lpstr>Student Branch Rebates –  Good news is that R6 is #1</vt:lpstr>
      <vt:lpstr>Sections and Student Branches in the Central Area</vt:lpstr>
      <vt:lpstr>Sections and Student Branches in the Central Area</vt:lpstr>
      <vt:lpstr>Rebates – Not Hard to Get</vt:lpstr>
      <vt:lpstr>Rebate – How Much? </vt:lpstr>
      <vt:lpstr>Region 6 Student-Targeted Efforts</vt:lpstr>
    </vt:vector>
  </TitlesOfParts>
  <Company>DeVry Education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– Taking the Initiative</dc:title>
  <dc:creator>Mortezaie, Mostafa</dc:creator>
  <cp:lastModifiedBy>Mortezaie, Mostafa</cp:lastModifiedBy>
  <cp:revision>1</cp:revision>
  <dcterms:created xsi:type="dcterms:W3CDTF">2015-05-06T23:35:11Z</dcterms:created>
  <dcterms:modified xsi:type="dcterms:W3CDTF">2015-05-06T23:35:39Z</dcterms:modified>
</cp:coreProperties>
</file>